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4" r:id="rId11"/>
    <p:sldId id="263" r:id="rId12"/>
    <p:sldId id="265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CFD11-1E1E-444C-90F1-220ED626C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Matthew pottier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179A82-04C2-485A-8724-599D0848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Développeur web / web mobile </a:t>
            </a:r>
            <a:r>
              <a:rPr lang="fr-FR" dirty="0" err="1"/>
              <a:t>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331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0011A-502D-45AA-B30F-240CE614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Vrai 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E1C63C-9007-45F6-B0A3-08F0E08111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85106" y="1717482"/>
            <a:ext cx="5844209" cy="3848431"/>
          </a:xfrm>
        </p:spPr>
      </p:pic>
    </p:spTree>
    <p:extLst>
      <p:ext uri="{BB962C8B-B14F-4D97-AF65-F5344CB8AC3E}">
        <p14:creationId xmlns:p14="http://schemas.microsoft.com/office/powerpoint/2010/main" val="332532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B43BD1-7DAD-4FFD-84E9-04A788CD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0D6DE39-08FC-43B3-AC31-36F76797B1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6650" y="1630018"/>
            <a:ext cx="8984974" cy="3967700"/>
          </a:xfrm>
        </p:spPr>
      </p:pic>
    </p:spTree>
    <p:extLst>
      <p:ext uri="{BB962C8B-B14F-4D97-AF65-F5344CB8AC3E}">
        <p14:creationId xmlns:p14="http://schemas.microsoft.com/office/powerpoint/2010/main" val="335375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951F2C-0AD0-4976-B9BB-A38F36BF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Vrai </a:t>
            </a:r>
            <a:r>
              <a:rPr lang="fr-FR" dirty="0" err="1"/>
              <a:t>mld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249A44-61D1-481D-A993-BE4BB2B309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60036" y="1709530"/>
            <a:ext cx="5295568" cy="3864334"/>
          </a:xfrm>
        </p:spPr>
      </p:pic>
    </p:spTree>
    <p:extLst>
      <p:ext uri="{BB962C8B-B14F-4D97-AF65-F5344CB8AC3E}">
        <p14:creationId xmlns:p14="http://schemas.microsoft.com/office/powerpoint/2010/main" val="93929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3404-C468-47F6-9D49-31D8D770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Arborescence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994EA7-2495-4A30-AFBC-646E0B9B68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783" y="1637969"/>
            <a:ext cx="11307415" cy="3912041"/>
          </a:xfrm>
        </p:spPr>
      </p:pic>
    </p:spTree>
    <p:extLst>
      <p:ext uri="{BB962C8B-B14F-4D97-AF65-F5344CB8AC3E}">
        <p14:creationId xmlns:p14="http://schemas.microsoft.com/office/powerpoint/2010/main" val="2612983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364BD-C6C0-425B-A58B-C0726097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672C69-7378-4928-8662-8DB8177AB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92487" y="1701579"/>
            <a:ext cx="2870421" cy="3792771"/>
          </a:xfrm>
        </p:spPr>
      </p:pic>
    </p:spTree>
    <p:extLst>
      <p:ext uri="{BB962C8B-B14F-4D97-AF65-F5344CB8AC3E}">
        <p14:creationId xmlns:p14="http://schemas.microsoft.com/office/powerpoint/2010/main" val="3994294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C5088F-907C-49BC-A888-A77ABBD0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accueil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F96F345-B41D-4153-A21B-DCCAA3994D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0146" y="1542553"/>
            <a:ext cx="3326884" cy="4023359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4DC2FAB2-E011-4C3C-B914-0A80E3281D4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75982" y="1542554"/>
            <a:ext cx="3326884" cy="4023358"/>
          </a:xfrm>
        </p:spPr>
      </p:pic>
    </p:spTree>
    <p:extLst>
      <p:ext uri="{BB962C8B-B14F-4D97-AF65-F5344CB8AC3E}">
        <p14:creationId xmlns:p14="http://schemas.microsoft.com/office/powerpoint/2010/main" val="128506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94888-F651-445F-A600-CDBF3250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admin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96C77D9-F20A-45CA-B3FE-0BE97D3602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2171" y="1843940"/>
            <a:ext cx="5511799" cy="3380754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3D602AB-0159-4F13-AE98-2CB291EAE0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843940"/>
            <a:ext cx="5511799" cy="3363049"/>
          </a:xfrm>
        </p:spPr>
      </p:pic>
    </p:spTree>
    <p:extLst>
      <p:ext uri="{BB962C8B-B14F-4D97-AF65-F5344CB8AC3E}">
        <p14:creationId xmlns:p14="http://schemas.microsoft.com/office/powerpoint/2010/main" val="2259064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2E357-B1EE-4E52-A58A-418DE262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 ajout et listing des jeux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22646F0-C1B3-4643-8FEA-DF8E672B40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653871"/>
            <a:ext cx="5423881" cy="373711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E08AC9F-EAE1-4EB3-9A6F-8216DC79F8A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653871"/>
            <a:ext cx="5511799" cy="3632947"/>
          </a:xfrm>
        </p:spPr>
      </p:pic>
    </p:spTree>
    <p:extLst>
      <p:ext uri="{BB962C8B-B14F-4D97-AF65-F5344CB8AC3E}">
        <p14:creationId xmlns:p14="http://schemas.microsoft.com/office/powerpoint/2010/main" val="694470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063E7-471D-4B93-B0A1-F6A3D90F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bibliothèque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AF11164-88D9-422A-9B59-9F6007E9DB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717482"/>
            <a:ext cx="5423881" cy="3505923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C2FE3BF-0FC9-4E5E-B275-5DA124E8B82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400" y="1737171"/>
            <a:ext cx="5423880" cy="3505923"/>
          </a:xfrm>
        </p:spPr>
      </p:pic>
    </p:spTree>
    <p:extLst>
      <p:ext uri="{BB962C8B-B14F-4D97-AF65-F5344CB8AC3E}">
        <p14:creationId xmlns:p14="http://schemas.microsoft.com/office/powerpoint/2010/main" val="415020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9B105-B4BD-4EB2-B3DF-61013B28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carrousel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2604AB5-E3CE-4327-A53E-1D9E640E05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150" y="1757238"/>
            <a:ext cx="5471588" cy="3469552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282E07B-CAB7-4A5A-9CFC-8B04BBC97F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757238"/>
            <a:ext cx="5471587" cy="3477407"/>
          </a:xfrm>
        </p:spPr>
      </p:pic>
    </p:spTree>
    <p:extLst>
      <p:ext uri="{BB962C8B-B14F-4D97-AF65-F5344CB8AC3E}">
        <p14:creationId xmlns:p14="http://schemas.microsoft.com/office/powerpoint/2010/main" val="280900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93EC7-D628-40C2-9E55-F0662186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introduce</a:t>
            </a:r>
            <a:r>
              <a:rPr lang="fr-FR" dirty="0"/>
              <a:t> </a:t>
            </a:r>
            <a:r>
              <a:rPr lang="fr-FR" dirty="0" err="1"/>
              <a:t>myself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8DD0D2-EFD3-4360-A291-F0A8945D0E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4492" y="2063396"/>
            <a:ext cx="4274450" cy="3311525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6648ED-B5B1-4AEB-9724-9CB1FCA79A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28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old</a:t>
            </a:r>
            <a:endParaRPr lang="fr-FR" dirty="0"/>
          </a:p>
          <a:p>
            <a:r>
              <a:rPr lang="fr-FR" dirty="0"/>
              <a:t>A gamer</a:t>
            </a:r>
          </a:p>
          <a:p>
            <a:r>
              <a:rPr lang="fr-FR" dirty="0" err="1"/>
              <a:t>Kinda</a:t>
            </a:r>
            <a:r>
              <a:rPr lang="fr-FR" dirty="0"/>
              <a:t> </a:t>
            </a:r>
            <a:r>
              <a:rPr lang="fr-FR" dirty="0" err="1"/>
              <a:t>funny</a:t>
            </a:r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shouldn’t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this</a:t>
            </a:r>
            <a:endParaRPr lang="fr-FR" dirty="0"/>
          </a:p>
          <a:p>
            <a:r>
              <a:rPr lang="fr-FR" dirty="0"/>
              <a:t>Or </a:t>
            </a:r>
            <a:r>
              <a:rPr lang="fr-FR" dirty="0" err="1"/>
              <a:t>this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thanks</a:t>
            </a:r>
            <a:r>
              <a:rPr lang="fr-FR" dirty="0"/>
              <a:t> anyway</a:t>
            </a:r>
          </a:p>
        </p:txBody>
      </p:sp>
    </p:spTree>
    <p:extLst>
      <p:ext uri="{BB962C8B-B14F-4D97-AF65-F5344CB8AC3E}">
        <p14:creationId xmlns:p14="http://schemas.microsoft.com/office/powerpoint/2010/main" val="734217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3B6A2-5481-45C9-BD08-368CD9A0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Mise en place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289999-431F-454A-A5CF-8EB41A53BB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46282" y="1741336"/>
            <a:ext cx="4746928" cy="3633939"/>
          </a:xfrm>
        </p:spPr>
      </p:pic>
    </p:spTree>
    <p:extLst>
      <p:ext uri="{BB962C8B-B14F-4D97-AF65-F5344CB8AC3E}">
        <p14:creationId xmlns:p14="http://schemas.microsoft.com/office/powerpoint/2010/main" val="3081342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CD40B-2544-4458-85D1-B51B0A35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hébergement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ED5D54-80DA-43D4-9F35-FF18F52045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78262" y="3148012"/>
            <a:ext cx="4010025" cy="1143000"/>
          </a:xfrm>
        </p:spPr>
      </p:pic>
    </p:spTree>
    <p:extLst>
      <p:ext uri="{BB962C8B-B14F-4D97-AF65-F5344CB8AC3E}">
        <p14:creationId xmlns:p14="http://schemas.microsoft.com/office/powerpoint/2010/main" val="341543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E1C60-26C7-48A1-84BB-2599FB29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Création de la base de 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75E7891-D918-4AAC-8B61-05D94C4251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4358" y="1645920"/>
            <a:ext cx="2738555" cy="385638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189A4-18F4-4367-8CED-FB586BC591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299298" y="1645920"/>
            <a:ext cx="2623930" cy="3856383"/>
          </a:xfrm>
        </p:spPr>
      </p:pic>
    </p:spTree>
    <p:extLst>
      <p:ext uri="{BB962C8B-B14F-4D97-AF65-F5344CB8AC3E}">
        <p14:creationId xmlns:p14="http://schemas.microsoft.com/office/powerpoint/2010/main" val="722069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4C9FE-100F-468E-AEF0-B1AC2AE7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de la partie admin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7D1C0D5-27BE-4304-AC4C-94C16F4D34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77040" y="2063750"/>
            <a:ext cx="6612470" cy="3311525"/>
          </a:xfrm>
        </p:spPr>
      </p:pic>
    </p:spTree>
    <p:extLst>
      <p:ext uri="{BB962C8B-B14F-4D97-AF65-F5344CB8AC3E}">
        <p14:creationId xmlns:p14="http://schemas.microsoft.com/office/powerpoint/2010/main" val="2960849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E39C8-D6E2-4883-9109-BC185FB8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Espace connexion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9EE5E9A8-1CAF-44E7-A6D2-0F4C495733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8984" y="2369489"/>
            <a:ext cx="4325577" cy="2255025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BF32BA85-CA73-48EA-904D-AB3E289F810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54310" y="1843940"/>
            <a:ext cx="4637588" cy="3531335"/>
          </a:xfrm>
        </p:spPr>
      </p:pic>
    </p:spTree>
    <p:extLst>
      <p:ext uri="{BB962C8B-B14F-4D97-AF65-F5344CB8AC3E}">
        <p14:creationId xmlns:p14="http://schemas.microsoft.com/office/powerpoint/2010/main" val="2383863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3B731A-E4C7-4BC7-9C11-E3097C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Panneau d’administration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A5AD38-84E4-4426-9D56-4329DF7A10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97926" y="1773142"/>
            <a:ext cx="7211833" cy="3713258"/>
          </a:xfrm>
        </p:spPr>
      </p:pic>
    </p:spTree>
    <p:extLst>
      <p:ext uri="{BB962C8B-B14F-4D97-AF65-F5344CB8AC3E}">
        <p14:creationId xmlns:p14="http://schemas.microsoft.com/office/powerpoint/2010/main" val="349476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9F182-879D-4A48-82EF-52D23841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d’un support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9DF1314-9F44-496A-9EE2-C3A9ECF92F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150" y="1843940"/>
            <a:ext cx="5471588" cy="3427775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53F7B84-BCD7-422B-80EE-E4C4DD0061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400" y="3013545"/>
            <a:ext cx="5471588" cy="962142"/>
          </a:xfrm>
        </p:spPr>
      </p:pic>
    </p:spTree>
    <p:extLst>
      <p:ext uri="{BB962C8B-B14F-4D97-AF65-F5344CB8AC3E}">
        <p14:creationId xmlns:p14="http://schemas.microsoft.com/office/powerpoint/2010/main" val="208889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31C39E-48D8-4DAF-90CA-04307BFC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Liste des supports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92D642E-03B9-415D-8579-A290B42CF4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7809" y="1843940"/>
            <a:ext cx="5415929" cy="3311189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0D232EE-0264-4EE5-BCC0-1FD24057BA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3077155"/>
            <a:ext cx="5360063" cy="981967"/>
          </a:xfrm>
        </p:spPr>
      </p:pic>
    </p:spTree>
    <p:extLst>
      <p:ext uri="{BB962C8B-B14F-4D97-AF65-F5344CB8AC3E}">
        <p14:creationId xmlns:p14="http://schemas.microsoft.com/office/powerpoint/2010/main" val="50574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6A2FC-223F-4526-9FE1-DE1EF44E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Rendu dans la bibliothèque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DB7670-6F56-41C8-8794-1AD2572BE6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3242" y="1781092"/>
            <a:ext cx="7712765" cy="3721211"/>
          </a:xfrm>
        </p:spPr>
      </p:pic>
    </p:spTree>
    <p:extLst>
      <p:ext uri="{BB962C8B-B14F-4D97-AF65-F5344CB8AC3E}">
        <p14:creationId xmlns:p14="http://schemas.microsoft.com/office/powerpoint/2010/main" val="3283877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AF563-CD45-44D3-8580-AE62CC5A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démonstration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241A174-36B6-4616-ADB4-070B2A69C6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59750" y="1837766"/>
            <a:ext cx="3527946" cy="3537510"/>
          </a:xfrm>
        </p:spPr>
      </p:pic>
    </p:spTree>
    <p:extLst>
      <p:ext uri="{BB962C8B-B14F-4D97-AF65-F5344CB8AC3E}">
        <p14:creationId xmlns:p14="http://schemas.microsoft.com/office/powerpoint/2010/main" val="428697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A9CAB-107C-45B3-BBA7-82BDC5D3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Introduce</a:t>
            </a:r>
            <a:r>
              <a:rPr lang="fr-FR" dirty="0"/>
              <a:t> </a:t>
            </a:r>
            <a:r>
              <a:rPr lang="fr-FR" dirty="0" err="1"/>
              <a:t>myself</a:t>
            </a:r>
            <a:r>
              <a:rPr lang="fr-FR" dirty="0"/>
              <a:t> more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1D0C7F-900C-42C2-9FF3-6601B4728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Fast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worker</a:t>
            </a:r>
            <a:endParaRPr lang="fr-FR" dirty="0"/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B389BEAC-0F9B-43C6-B548-9BCB39C7879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9305" b="19305"/>
          <a:stretch>
            <a:fillRect/>
          </a:stretch>
        </p:blipFill>
        <p:spPr>
          <a:xfrm>
            <a:off x="703179" y="2062924"/>
            <a:ext cx="3311140" cy="1537195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B8D1120-A4B0-46A0-AECE-1886A1BDB984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6870F7-35C3-4084-B885-14748942F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35999" y="4101153"/>
            <a:ext cx="3310128" cy="576262"/>
          </a:xfrm>
        </p:spPr>
        <p:txBody>
          <a:bodyPr/>
          <a:lstStyle/>
          <a:p>
            <a:r>
              <a:rPr lang="fr-FR" dirty="0" err="1"/>
              <a:t>Cosmetic</a:t>
            </a:r>
            <a:r>
              <a:rPr lang="fr-FR" dirty="0"/>
              <a:t> </a:t>
            </a:r>
            <a:r>
              <a:rPr lang="fr-FR" dirty="0" err="1"/>
              <a:t>factory</a:t>
            </a:r>
            <a:r>
              <a:rPr lang="fr-FR" dirty="0"/>
              <a:t> </a:t>
            </a:r>
            <a:r>
              <a:rPr lang="fr-FR" dirty="0" err="1"/>
              <a:t>worker</a:t>
            </a:r>
            <a:endParaRPr lang="fr-FR" dirty="0"/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226D90C6-49F3-45D4-8589-7AB8FB6B39D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8499" b="18499"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632645D-6BB6-4B97-959A-EE72642162E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8A725E3-E489-4E85-AE18-C42E9C683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endParaRPr lang="fr-FR" dirty="0"/>
          </a:p>
        </p:txBody>
      </p:sp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70ED8DDE-3705-49F8-B128-1B84C873185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5180" b="15180"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F8162A5-DE9D-418F-A43D-BCC0C399F675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24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tofrench">
            <a:hlinkClick r:id="" action="ppaction://media"/>
            <a:extLst>
              <a:ext uri="{FF2B5EF4-FFF2-40B4-BE49-F238E27FC236}">
                <a16:creationId xmlns:a16="http://schemas.microsoft.com/office/drawing/2014/main" id="{D68D1113-3358-475E-95B8-8A46124013D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434" y="0"/>
            <a:ext cx="9939131" cy="5591431"/>
          </a:xfrm>
        </p:spPr>
      </p:pic>
    </p:spTree>
    <p:extLst>
      <p:ext uri="{BB962C8B-B14F-4D97-AF65-F5344CB8AC3E}">
        <p14:creationId xmlns:p14="http://schemas.microsoft.com/office/powerpoint/2010/main" val="14747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7273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DC8DB0-85B4-4EAB-8E60-19DD118C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FC3B7-2B67-42EC-BD2B-232C924869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Twitch</a:t>
            </a:r>
          </a:p>
          <a:p>
            <a:r>
              <a:rPr lang="fr-FR" dirty="0"/>
              <a:t>Jeux-vidéo</a:t>
            </a:r>
          </a:p>
          <a:p>
            <a:r>
              <a:rPr lang="fr-FR" dirty="0"/>
              <a:t>bibliothèque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B363817-A0B6-4808-8AEA-70FCEEE4D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67327" y="3162263"/>
            <a:ext cx="476316" cy="533474"/>
          </a:xfrm>
        </p:spPr>
      </p:pic>
    </p:spTree>
    <p:extLst>
      <p:ext uri="{BB962C8B-B14F-4D97-AF65-F5344CB8AC3E}">
        <p14:creationId xmlns:p14="http://schemas.microsoft.com/office/powerpoint/2010/main" val="12231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5CA24-7E8D-4EE5-BBBE-C6FF29EE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conception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2547ED2-0271-4E3F-A7F3-8FCFEB6D58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17900" y="2063750"/>
            <a:ext cx="4730750" cy="3311525"/>
          </a:xfrm>
        </p:spPr>
      </p:pic>
    </p:spTree>
    <p:extLst>
      <p:ext uri="{BB962C8B-B14F-4D97-AF65-F5344CB8AC3E}">
        <p14:creationId xmlns:p14="http://schemas.microsoft.com/office/powerpoint/2010/main" val="319299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CBBDD-1A90-4A17-83FE-5131133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B3E3FFB-B4F4-4271-85F4-87090437BC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84940" y="1637970"/>
            <a:ext cx="4796670" cy="3935894"/>
          </a:xfrm>
        </p:spPr>
      </p:pic>
    </p:spTree>
    <p:extLst>
      <p:ext uri="{BB962C8B-B14F-4D97-AF65-F5344CB8AC3E}">
        <p14:creationId xmlns:p14="http://schemas.microsoft.com/office/powerpoint/2010/main" val="188447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C5B73-336E-41F5-BB7A-7473CC2A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AF57AE-FDF7-4E7A-AAA0-E5352DAB23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07381" y="1590260"/>
            <a:ext cx="8810045" cy="3983604"/>
          </a:xfrm>
        </p:spPr>
      </p:pic>
    </p:spTree>
    <p:extLst>
      <p:ext uri="{BB962C8B-B14F-4D97-AF65-F5344CB8AC3E}">
        <p14:creationId xmlns:p14="http://schemas.microsoft.com/office/powerpoint/2010/main" val="426060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90B4-C54A-414A-84F4-72E05465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mcdo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B02E0C-333C-4DA9-BA43-099B923E02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05878" y="2063750"/>
            <a:ext cx="7362907" cy="3494212"/>
          </a:xfrm>
        </p:spPr>
      </p:pic>
    </p:spTree>
    <p:extLst>
      <p:ext uri="{BB962C8B-B14F-4D97-AF65-F5344CB8AC3E}">
        <p14:creationId xmlns:p14="http://schemas.microsoft.com/office/powerpoint/2010/main" val="3576207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516</TotalTime>
  <Words>102</Words>
  <Application>Microsoft Office PowerPoint</Application>
  <PresentationFormat>Grand écran</PresentationFormat>
  <Paragraphs>41</Paragraphs>
  <Slides>29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2" baseType="lpstr">
      <vt:lpstr>Arial</vt:lpstr>
      <vt:lpstr>Impact</vt:lpstr>
      <vt:lpstr>Grand événement</vt:lpstr>
      <vt:lpstr>Matthew pottier</vt:lpstr>
      <vt:lpstr>introduce myself</vt:lpstr>
      <vt:lpstr>Introduce myself more</vt:lpstr>
      <vt:lpstr>Présentation PowerPoint</vt:lpstr>
      <vt:lpstr>Présentation du projet</vt:lpstr>
      <vt:lpstr>conception</vt:lpstr>
      <vt:lpstr>Use case</vt:lpstr>
      <vt:lpstr>MCD</vt:lpstr>
      <vt:lpstr>mcdo</vt:lpstr>
      <vt:lpstr>Vrai MCD</vt:lpstr>
      <vt:lpstr>MLD</vt:lpstr>
      <vt:lpstr>Vrai mld</vt:lpstr>
      <vt:lpstr>Arborescence</vt:lpstr>
      <vt:lpstr>Maquettes</vt:lpstr>
      <vt:lpstr>Maquette accueil</vt:lpstr>
      <vt:lpstr>Maquette admin</vt:lpstr>
      <vt:lpstr>Maquette ajout et listing des jeux</vt:lpstr>
      <vt:lpstr>Maquette bibliothèque</vt:lpstr>
      <vt:lpstr>Maquette carrousel </vt:lpstr>
      <vt:lpstr>Mise en place du projet</vt:lpstr>
      <vt:lpstr>hébergement</vt:lpstr>
      <vt:lpstr>Création de la base de données</vt:lpstr>
      <vt:lpstr>Ajout de la partie admin</vt:lpstr>
      <vt:lpstr>Espace connexion</vt:lpstr>
      <vt:lpstr>Panneau d’administration</vt:lpstr>
      <vt:lpstr>Ajout d’un support</vt:lpstr>
      <vt:lpstr>Liste des supports</vt:lpstr>
      <vt:lpstr>Rendu dans la bibliothèque</vt:lpstr>
      <vt:lpstr>La démonstration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Matthew pottier</dc:title>
  <dc:creator>matthew pottier</dc:creator>
  <cp:lastModifiedBy>matthew pottier</cp:lastModifiedBy>
  <cp:revision>4</cp:revision>
  <dcterms:created xsi:type="dcterms:W3CDTF">2022-01-31T13:23:50Z</dcterms:created>
  <dcterms:modified xsi:type="dcterms:W3CDTF">2022-02-03T16:29:21Z</dcterms:modified>
</cp:coreProperties>
</file>